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5" r:id="rId2"/>
    <p:sldId id="291" r:id="rId3"/>
    <p:sldId id="301" r:id="rId4"/>
    <p:sldId id="302" r:id="rId5"/>
    <p:sldId id="304" r:id="rId6"/>
    <p:sldId id="303" r:id="rId7"/>
    <p:sldId id="292" r:id="rId8"/>
    <p:sldId id="272" r:id="rId9"/>
    <p:sldId id="299" r:id="rId10"/>
    <p:sldId id="282" r:id="rId11"/>
    <p:sldId id="283" r:id="rId12"/>
    <p:sldId id="284" r:id="rId13"/>
    <p:sldId id="285" r:id="rId14"/>
    <p:sldId id="286" r:id="rId15"/>
    <p:sldId id="287" r:id="rId16"/>
    <p:sldId id="293" r:id="rId17"/>
    <p:sldId id="268" r:id="rId18"/>
    <p:sldId id="300" r:id="rId19"/>
    <p:sldId id="279" r:id="rId20"/>
    <p:sldId id="280" r:id="rId21"/>
    <p:sldId id="294" r:id="rId22"/>
    <p:sldId id="270" r:id="rId23"/>
    <p:sldId id="288" r:id="rId24"/>
    <p:sldId id="296" r:id="rId25"/>
    <p:sldId id="297" r:id="rId26"/>
    <p:sldId id="298" r:id="rId27"/>
    <p:sldId id="271" r:id="rId28"/>
    <p:sldId id="281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BC7"/>
    <a:srgbClr val="CDCCCC"/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11"/>
    <p:restoredTop sz="82341"/>
  </p:normalViewPr>
  <p:slideViewPr>
    <p:cSldViewPr snapToGrid="0" snapToObjects="1">
      <p:cViewPr varScale="1">
        <p:scale>
          <a:sx n="146" d="100"/>
          <a:sy n="146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– sci lib, work with DAVIS (more about us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Managing research data: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naming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organization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Adding metadata (data to your data about your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them to be machine readable – to read into some programs,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ThisIsCamelCase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Eliminated spaces but can still read the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machine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change how a computer will read/open</a:t>
            </a:r>
          </a:p>
          <a:p>
            <a:r>
              <a:rPr lang="en-US" dirty="0"/>
              <a:t>Helps in recognizing – don’t expect your R code to be in a PDF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Metadata!  </a:t>
            </a:r>
          </a:p>
          <a:p>
            <a:endParaRPr lang="en-US" dirty="0"/>
          </a:p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– tables that we interact with through software like excel, </a:t>
            </a:r>
          </a:p>
          <a:p>
            <a:r>
              <a:rPr lang="en-US" dirty="0"/>
              <a:t>“Flat” files – no formatting, just text, lists of data</a:t>
            </a:r>
          </a:p>
          <a:p>
            <a:r>
              <a:rPr lang="en-US" dirty="0"/>
              <a:t>Database – container that adds structure to data (kind of like directories/folders for our files)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 = no formatting</a:t>
            </a:r>
          </a:p>
          <a:p>
            <a:r>
              <a:rPr lang="en-US" dirty="0"/>
              <a:t>csv = comma separated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– container that adds structure to data</a:t>
            </a:r>
          </a:p>
          <a:p>
            <a:endParaRPr lang="en-US" dirty="0"/>
          </a:p>
          <a:p>
            <a:r>
              <a:rPr lang="en-US" dirty="0"/>
              <a:t>SQL – structured query language, covered in Carpentries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with future you.</a:t>
            </a:r>
          </a:p>
          <a:p>
            <a:r>
              <a:rPr lang="en-US" dirty="0"/>
              <a:t>With research, you are writing the book.  No source/textbook to refer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Leaving a lab/research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Undergrad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Graduating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people on the same/similar data?</a:t>
            </a:r>
          </a:p>
          <a:p>
            <a:r>
              <a:rPr lang="en-US" dirty="0"/>
              <a:t>Share storage; cloud, hard drive?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Science!</a:t>
            </a:r>
          </a:p>
          <a:p>
            <a:r>
              <a:rPr lang="en-US" dirty="0"/>
              <a:t>If it’s easy (for you or if you make it public) to find your data, it’s easy to share your data, more people will use your data</a:t>
            </a:r>
          </a:p>
          <a:p>
            <a:r>
              <a:rPr lang="en-US" dirty="0"/>
              <a:t>After publishing, if someone asks for something, you will save time by having followed these strategies for managing your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 dirty="0"/>
              <a:t>What do you know?</a:t>
            </a:r>
          </a:p>
          <a:p>
            <a:r>
              <a:rPr lang="en-US" dirty="0"/>
              <a:t>What is Amanda looking at?</a:t>
            </a:r>
          </a:p>
          <a:p>
            <a:r>
              <a:rPr lang="en-US" dirty="0"/>
              <a:t>What is this background information she spoke of?</a:t>
            </a:r>
          </a:p>
          <a:p>
            <a:r>
              <a:rPr lang="en-US" dirty="0"/>
              <a:t>What measurements has she made?</a:t>
            </a:r>
          </a:p>
          <a:p>
            <a:r>
              <a:rPr lang="en-US" dirty="0"/>
              <a:t>What analysis has she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name communicates contents w/o having to open</a:t>
            </a:r>
          </a:p>
          <a:p>
            <a:r>
              <a:rPr lang="en-US" dirty="0"/>
              <a:t>  -&gt; adds some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data.csv</a:t>
            </a:r>
            <a:r>
              <a:rPr lang="en-US" dirty="0"/>
              <a:t> might be fine at the beginning but you could have different projects/datasets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</a:t>
            </a:r>
            <a:r>
              <a:rPr lang="en-US" sz="3600" i="1" dirty="0"/>
              <a:t>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275584" y="2713423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CC0E2DEC-4CB9-F048-8FF0-DCCCE47C4244}"/>
              </a:ext>
            </a:extLst>
          </p:cNvPr>
          <p:cNvSpPr/>
          <p:nvPr/>
        </p:nvSpPr>
        <p:spPr>
          <a:xfrm>
            <a:off x="3275583" y="3105944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909C5140-7866-954B-A8FF-E1994D8D2EEC}"/>
              </a:ext>
            </a:extLst>
          </p:cNvPr>
          <p:cNvSpPr/>
          <p:nvPr/>
        </p:nvSpPr>
        <p:spPr>
          <a:xfrm>
            <a:off x="3275582" y="4481698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A91321D-938B-8E4A-A0A5-37F1852075FE}"/>
              </a:ext>
            </a:extLst>
          </p:cNvPr>
          <p:cNvSpPr/>
          <p:nvPr/>
        </p:nvSpPr>
        <p:spPr>
          <a:xfrm>
            <a:off x="3275583" y="4062711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Available/familiar software</a:t>
            </a:r>
          </a:p>
          <a:p>
            <a:r>
              <a:rPr lang="en-US" sz="2400" dirty="0"/>
              <a:t>Edit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Use a programming language to analyze,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with 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May 3,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 – TODAY, 2-4:30, here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/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7517</TotalTime>
  <Words>1939</Words>
  <Application>Microsoft Macintosh PowerPoint</Application>
  <PresentationFormat>Widescreen</PresentationFormat>
  <Paragraphs>360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Managing Research Data</vt:lpstr>
      <vt:lpstr>Managing Research Data</vt:lpstr>
      <vt:lpstr>Managing Research Data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87</cp:revision>
  <dcterms:created xsi:type="dcterms:W3CDTF">2018-06-15T17:19:10Z</dcterms:created>
  <dcterms:modified xsi:type="dcterms:W3CDTF">2019-04-25T21:30:46Z</dcterms:modified>
</cp:coreProperties>
</file>